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1" r:id="rId4"/>
    <p:sldId id="262" r:id="rId5"/>
    <p:sldId id="264" r:id="rId6"/>
    <p:sldId id="260" r:id="rId7"/>
    <p:sldId id="259" r:id="rId8"/>
    <p:sldId id="258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E3425F-591E-408B-B9E3-B0E5E5B4EB9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B53209-3903-4D2B-AF82-5C3F360D4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57166"/>
            <a:ext cx="4000528" cy="107157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«#РОСАТОМВМЕСТЕ-2020»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7961537" cy="271464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Создание народного памятника </a:t>
            </a:r>
          </a:p>
          <a:p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Детям войны 1941-1945»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7" descr="D:\Фотоархив с 06.05.2016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016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4714884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Конкурс лучших муниципальных практик и инициатив </a:t>
            </a:r>
          </a:p>
          <a:p>
            <a:pPr algn="ctr"/>
            <a:r>
              <a:rPr lang="ru-RU" sz="2000" b="1" dirty="0" smtClean="0"/>
              <a:t>социально-экономического развития </a:t>
            </a:r>
          </a:p>
          <a:p>
            <a:pPr algn="ctr"/>
            <a:r>
              <a:rPr lang="ru-RU" sz="2000" b="1" dirty="0" smtClean="0"/>
              <a:t>в муниципальных образованиях </a:t>
            </a:r>
          </a:p>
          <a:p>
            <a:pPr algn="ctr"/>
            <a:r>
              <a:rPr lang="ru-RU" sz="2000" b="1" dirty="0" smtClean="0"/>
              <a:t>на территориях присутствия </a:t>
            </a:r>
            <a:r>
              <a:rPr lang="ru-RU" sz="2000" b="1" dirty="0" err="1" smtClean="0"/>
              <a:t>Госкорпорации</a:t>
            </a:r>
            <a:r>
              <a:rPr lang="ru-RU" sz="2000" b="1" dirty="0" smtClean="0"/>
              <a:t>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Росатом</a:t>
            </a:r>
            <a:r>
              <a:rPr lang="ru-RU" sz="2000" b="1" dirty="0" smtClean="0"/>
              <a:t>» </a:t>
            </a:r>
            <a:endParaRPr lang="ru-RU" sz="2000" b="1" dirty="0"/>
          </a:p>
        </p:txBody>
      </p:sp>
      <p:pic>
        <p:nvPicPr>
          <p:cNvPr id="2050" name="Picture 2" descr="Z:\Лесина\Народный проект Дети войны\росато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8604"/>
            <a:ext cx="2000264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642918"/>
            <a:ext cx="5500726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Постановление администрации от 01.08.2019 № 835 «Об утверждении Положения о проведении творческого конкурса на лучший эскизный проект памятника детям войны, планируемого к размещению на территории Трехгорного городского округа»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Z:\Лесина\Конкурс Дети войны\афиш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4977227" cy="3521358"/>
          </a:xfrm>
          <a:prstGeom prst="rect">
            <a:avLst/>
          </a:prstGeom>
          <a:noFill/>
        </p:spPr>
      </p:pic>
      <p:pic>
        <p:nvPicPr>
          <p:cNvPr id="4" name="Picture 17" descr="D:\Фотоархив с 06.05.2016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016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Лесина\Народный проект Дети войны\росат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2000264" cy="714380"/>
          </a:xfrm>
          <a:prstGeom prst="rect">
            <a:avLst/>
          </a:prstGeom>
          <a:noFill/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785786" y="2000240"/>
            <a:ext cx="7643866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 конкурса: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1)привлечение </a:t>
            </a: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жителей города к участию в разработке эскизного проекта памятника детям войны, планируемого к размещению на территории Трехгорного городского округа;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2) </a:t>
            </a:r>
            <a:r>
              <a:rPr lang="ru-RU" sz="14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выявление </a:t>
            </a:r>
            <a:r>
              <a:rPr lang="ru-RU" sz="14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лучшего концептуального решения образа памятника посредством создания выразительной архитектурно-скульптурной композиции.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286412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Проекты, заявленные на конкурс </a:t>
            </a:r>
            <a:r>
              <a:rPr lang="ru-RU" sz="2000" dirty="0" smtClean="0"/>
              <a:t>«Лучший </a:t>
            </a:r>
            <a:r>
              <a:rPr lang="ru-RU" sz="2000" dirty="0" smtClean="0"/>
              <a:t>эскизный проект памятника детям </a:t>
            </a:r>
            <a:r>
              <a:rPr lang="ru-RU" sz="2000" dirty="0" smtClean="0"/>
              <a:t>войны»</a:t>
            </a:r>
            <a:endParaRPr lang="ru-RU" sz="2000" dirty="0"/>
          </a:p>
        </p:txBody>
      </p:sp>
      <p:pic>
        <p:nvPicPr>
          <p:cNvPr id="1026" name="Picture 2" descr="Z:\Лесина\Народный проект Дети войны\Снимок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692795" cy="4500594"/>
          </a:xfrm>
          <a:prstGeom prst="rect">
            <a:avLst/>
          </a:prstGeom>
          <a:noFill/>
        </p:spPr>
      </p:pic>
      <p:pic>
        <p:nvPicPr>
          <p:cNvPr id="6" name="Picture 17" descr="D:\Фотоархив с 06.05.2016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016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6248" y="1643050"/>
            <a:ext cx="46434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Памятник «Детям войны 1941-1945» представляет собой </a:t>
            </a:r>
            <a:r>
              <a:rPr lang="ru-RU" sz="1400" i="1" dirty="0" smtClean="0"/>
              <a:t>двух фигурную </a:t>
            </a:r>
            <a:r>
              <a:rPr lang="ru-RU" sz="1400" i="1" dirty="0" smtClean="0"/>
              <a:t>композицию, выполненную из бронзы.</a:t>
            </a:r>
            <a:endParaRPr lang="ru-RU" sz="1400" dirty="0" smtClean="0"/>
          </a:p>
          <a:p>
            <a:pPr algn="just"/>
            <a:r>
              <a:rPr lang="ru-RU" sz="1400" i="1" dirty="0" smtClean="0"/>
              <a:t>Фигура мальчика в ватнике и шапке-ушанке со звездой (память об отце, ушедшем на фронт) и фигура девочки в теплом платке, завязанном крест-накрест за спиной. Девочка прижимает к груди кусочек хлеба, который принес ей брат, это паек, полученный им на заводе за трудовую смену. Мальчик немного старше сестренки, но он уже по-взрослому осознает ответственность за ее жизнь. Он уже понимает смысл слов «Все для фронта, все для победы». Одеты дети не по росту, в их глазах  недетская печаль. Хочется обнять их, оградить от беды. Композиция вызывает не только сочувствие, но и ненависть к тем, кто лишил маленьких людей детства. </a:t>
            </a:r>
            <a:endParaRPr lang="ru-RU" sz="1400" dirty="0" smtClean="0"/>
          </a:p>
          <a:p>
            <a:pPr algn="just"/>
            <a:r>
              <a:rPr lang="ru-RU" sz="1400" i="1" dirty="0" smtClean="0"/>
              <a:t>Фигуры детей выполнены  в натуральную величину, ведь задача данного памятника -  подчеркнуть реальность героев, их «малость», зритель сможет соразмерить себя с этими персонажами и почувствовать эмоциональный контакт с ними. Дети войны создают «эффект присутствия» живых героев, которые встречают и провожают посетителей Мемориального комплекса, расположенного на </a:t>
            </a:r>
            <a:r>
              <a:rPr lang="ru-RU" sz="1400" i="1" dirty="0" smtClean="0"/>
              <a:t>аллее </a:t>
            </a:r>
            <a:r>
              <a:rPr lang="ru-RU" sz="1400" i="1" dirty="0" smtClean="0"/>
              <a:t>Славы.</a:t>
            </a:r>
            <a:endParaRPr lang="ru-RU" sz="1400" dirty="0"/>
          </a:p>
        </p:txBody>
      </p:sp>
      <p:pic>
        <p:nvPicPr>
          <p:cNvPr id="8" name="Picture 2" descr="Z:\Лесина\Народный проект Дети войны\росат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2000264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Z:\Лесина\Народный проект Дети войны\Эскизный проект памятника №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689927" cy="3143272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429288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Проекты, заявленные на конкурс "Лучший эскизный проект памятника детям войны"</a:t>
            </a:r>
            <a:endParaRPr lang="ru-RU" sz="2000" dirty="0"/>
          </a:p>
        </p:txBody>
      </p:sp>
      <p:pic>
        <p:nvPicPr>
          <p:cNvPr id="5" name="Picture 17" descr="D:\Фотоархив с 06.05.2016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016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6248" y="1571612"/>
            <a:ext cx="47149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Идея монумента</a:t>
            </a:r>
            <a:r>
              <a:rPr lang="ru-RU" sz="1200" b="1" i="1" dirty="0" smtClean="0"/>
              <a:t> - гражданский подвиг наших детей войны, обездоленных, но не сломившихся, ставших опорой своим родителям, порой заменивших их и помогших приблизить день Великой Победы, а позже построить наш город и завод, которые стали одним из важных звеньев в оборонной цепи </a:t>
            </a:r>
            <a:r>
              <a:rPr lang="ru-RU" sz="1200" b="1" i="1" dirty="0" err="1" smtClean="0"/>
              <a:t>Росатома</a:t>
            </a:r>
            <a:r>
              <a:rPr lang="ru-RU" sz="1200" b="1" i="1" dirty="0" smtClean="0"/>
              <a:t>.</a:t>
            </a:r>
            <a:endParaRPr lang="ru-RU" sz="1200" i="1" dirty="0" smtClean="0"/>
          </a:p>
          <a:p>
            <a:pPr algn="just"/>
            <a:r>
              <a:rPr lang="ru-RU" sz="1200" i="1" dirty="0" smtClean="0"/>
              <a:t>Трехгранная форма основания и самой стелы обусловлены названием нашего города и его географическим расположением. Между трех уральских гор, символизируемых тремя углами основания стелы, вознесся наш город, символизируемый самой стелой с тремя гранями. На двух гранях бронзовыми барельефами показана тяжесть войны, выпавшая на долю детей. В верхней части стелы надпись, переходящая с одной грани на другую: </a:t>
            </a:r>
            <a:r>
              <a:rPr lang="ru-RU" sz="1200" b="1" i="1" dirty="0" smtClean="0"/>
              <a:t>1941-1945. Детям войны</a:t>
            </a:r>
            <a:r>
              <a:rPr lang="ru-RU" sz="1200" i="1" dirty="0" smtClean="0"/>
              <a:t>. Обездоленные, лишившиеся крова дети на левой стороне. На правой стороне – подросток на подставке у станка. На обратной стороне стелы, изображен щит, символизирующий назначение города и завода с эмблемами завода, города и области. На щите расположен текст следующего содержания: </a:t>
            </a:r>
            <a:r>
              <a:rPr lang="ru-RU" sz="1200" i="1" dirty="0" smtClean="0"/>
              <a:t>«</a:t>
            </a:r>
            <a:r>
              <a:rPr lang="ru-RU" sz="1200" b="1" i="1" dirty="0" smtClean="0"/>
              <a:t>Установлен </a:t>
            </a:r>
            <a:r>
              <a:rPr lang="ru-RU" sz="1200" b="1" i="1" dirty="0" smtClean="0"/>
              <a:t>в честь 75-летия Великой Победы. Посвящается детям войны, перенесшим все тяготы войны, с участием которых впоследствии создавался Приборостроительный завод и город Трехгорный – составная часть  ядерного щита </a:t>
            </a:r>
            <a:r>
              <a:rPr lang="ru-RU" sz="1200" b="1" i="1" dirty="0" smtClean="0"/>
              <a:t>России»</a:t>
            </a:r>
            <a:r>
              <a:rPr lang="ru-RU" sz="1200" i="1" dirty="0" smtClean="0"/>
              <a:t>. </a:t>
            </a:r>
            <a:r>
              <a:rPr lang="ru-RU" sz="1200" i="1" dirty="0" smtClean="0"/>
              <a:t>Сходящиеся воедино три </a:t>
            </a:r>
            <a:r>
              <a:rPr lang="ru-RU" sz="1200" i="1" dirty="0" smtClean="0"/>
              <a:t>грани </a:t>
            </a:r>
            <a:r>
              <a:rPr lang="ru-RU" sz="1200" i="1" dirty="0" smtClean="0"/>
              <a:t>в верхней части стелы в виде трех </a:t>
            </a:r>
            <a:r>
              <a:rPr lang="ru-RU" sz="1200" i="1" dirty="0" smtClean="0"/>
              <a:t>гор,</a:t>
            </a:r>
            <a:r>
              <a:rPr lang="ru-RU" sz="1200" i="1" dirty="0"/>
              <a:t> </a:t>
            </a:r>
            <a:r>
              <a:rPr lang="ru-RU" sz="1200" i="1" dirty="0" smtClean="0"/>
              <a:t>давших </a:t>
            </a:r>
            <a:r>
              <a:rPr lang="ru-RU" sz="1200" i="1" dirty="0" smtClean="0"/>
              <a:t>название городу, символизируют итог деятельности наших ветеранов труда  (детей войны) – наш Трехгорный.</a:t>
            </a:r>
          </a:p>
          <a:p>
            <a:r>
              <a:rPr lang="ru-RU" sz="1200" i="1" dirty="0" smtClean="0"/>
              <a:t>Монумент облицован гранитом, фигуры и надписи – бронзовый барельеф. Общая высота около 4м.</a:t>
            </a:r>
            <a:endParaRPr lang="ru-RU" sz="1200" i="1" dirty="0"/>
          </a:p>
        </p:txBody>
      </p:sp>
      <p:pic>
        <p:nvPicPr>
          <p:cNvPr id="8" name="Picture 2" descr="Z:\Лесина\Народный проект Дети войны\росат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2000264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Согласно выписки из Протокола № </a:t>
            </a:r>
            <a:r>
              <a:rPr lang="ru-RU" sz="1600" dirty="0" smtClean="0"/>
              <a:t>2 от 25.12.2019 </a:t>
            </a:r>
            <a:r>
              <a:rPr lang="ru-RU" sz="1600" dirty="0" smtClean="0"/>
              <a:t>заседания конкурсной комиссии по проведению творческого конкурса на лучший эскизный проект памятника детям войны, планируемого к размещению на территории Трехгорного городского </a:t>
            </a:r>
            <a:r>
              <a:rPr lang="ru-RU" sz="1600" dirty="0" smtClean="0"/>
              <a:t>округа: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714620"/>
            <a:ext cx="714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В голосовании приняли участие </a:t>
            </a:r>
            <a:r>
              <a:rPr lang="ru-RU" sz="2500" b="1" dirty="0" smtClean="0"/>
              <a:t>2 401 </a:t>
            </a:r>
            <a:r>
              <a:rPr lang="ru-RU" sz="2500" b="1" dirty="0" smtClean="0"/>
              <a:t>человек</a:t>
            </a:r>
          </a:p>
          <a:p>
            <a:endParaRPr lang="ru-RU" sz="2500" dirty="0" smtClean="0"/>
          </a:p>
          <a:p>
            <a:r>
              <a:rPr lang="ru-RU" sz="2500" dirty="0" smtClean="0"/>
              <a:t>-</a:t>
            </a:r>
            <a:r>
              <a:rPr lang="ru-RU" sz="2500" b="1" dirty="0" smtClean="0"/>
              <a:t> к</a:t>
            </a:r>
            <a:r>
              <a:rPr lang="ru-RU" sz="2500" dirty="0" smtClean="0"/>
              <a:t>онкурсная работа автора Э.В. Абрамсон набрала </a:t>
            </a:r>
            <a:r>
              <a:rPr lang="ru-RU" sz="2500" dirty="0" smtClean="0"/>
              <a:t>1 416 </a:t>
            </a:r>
            <a:r>
              <a:rPr lang="ru-RU" sz="2500" dirty="0" smtClean="0"/>
              <a:t>голосов (58,98%);</a:t>
            </a:r>
          </a:p>
          <a:p>
            <a:endParaRPr lang="ru-RU" sz="2500" dirty="0" smtClean="0"/>
          </a:p>
          <a:p>
            <a:r>
              <a:rPr lang="ru-RU" sz="2500" dirty="0" smtClean="0"/>
              <a:t>- конкурсная работа автора В.Н. </a:t>
            </a:r>
            <a:r>
              <a:rPr lang="ru-RU" sz="2500" dirty="0" err="1" smtClean="0"/>
              <a:t>Марсаутова</a:t>
            </a:r>
            <a:r>
              <a:rPr lang="ru-RU" sz="2500" dirty="0" smtClean="0"/>
              <a:t> набрала 985 голосов (41,02%)</a:t>
            </a:r>
            <a:br>
              <a:rPr lang="ru-RU" sz="2500" dirty="0" smtClean="0"/>
            </a:br>
            <a:endParaRPr lang="ru-RU" sz="2500" dirty="0"/>
          </a:p>
        </p:txBody>
      </p:sp>
      <p:pic>
        <p:nvPicPr>
          <p:cNvPr id="4" name="Picture 17" descr="D:\Фотоархив с 06.05.2016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016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Лесина\Народный проект Дети войны\росато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8604"/>
            <a:ext cx="2000264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357850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Большее количество горожан выбрало эскизный проект  «Детям войны 1941-1945» </a:t>
            </a:r>
            <a:b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Автор: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Абрамсон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Э.В., </a:t>
            </a:r>
            <a:b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преподаватель МБУ ДО «ДШИ»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C:\Users\О.В.Лесина\AppData\Local\Microsoft\Windows\Temporary Internet Files\Content.Word\IMG_92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9882" y="2434404"/>
            <a:ext cx="515460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.В.Лесина\AppData\Local\Microsoft\Windows\Temporary Internet Files\Content.Word\IMG_92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07652" y="2393149"/>
            <a:ext cx="514353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D:\Фотоархив с 06.05.2016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016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Лесина\Народный проект Дети войны\росато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28604"/>
            <a:ext cx="2000264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535785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Открытие народного памятника «Детям войны 1941-1945» </a:t>
            </a:r>
            <a:br>
              <a:rPr lang="ru-RU" sz="2500" b="1" dirty="0" smtClean="0"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состоялось 08.05.2020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Z:\Лесина\x1589269036_2.jpg.pagespeed.ic.Bde7C6sHZU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294" y="2924944"/>
            <a:ext cx="3810000" cy="2586062"/>
          </a:xfrm>
          <a:prstGeom prst="rect">
            <a:avLst/>
          </a:prstGeom>
          <a:noFill/>
        </p:spPr>
      </p:pic>
      <p:pic>
        <p:nvPicPr>
          <p:cNvPr id="9" name="Содержимое 8" descr="http://admintrg.ru/uploads/posts/2020-05/1589269026_3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4041775" cy="269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http://admintrg.ru/uploads/posts/2020-05/medium/x1589269036_2.jpg.pagespeed.ic.Bde7C6sHZU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17" descr="D:\Фотоархив с 06.05.2016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016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:\Лесина\Народный проект Дети войны\росато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28604"/>
            <a:ext cx="2000264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273050"/>
            <a:ext cx="5500726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Y:\Служебные записки\2020 ГОД\Дети войн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019637"/>
            <a:ext cx="4895228" cy="557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7" descr="D:\Фотоархив с 06.05.2016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016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:\Лесина\Народный проект Дети войны\росат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2000264" cy="7143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3108" y="188640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Народный памятник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«Детям войны 1941-1945»</a:t>
            </a:r>
            <a:endParaRPr lang="ru-RU" sz="2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429288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Участники внедрения практики </a:t>
            </a:r>
            <a:br>
              <a:rPr lang="ru-RU" sz="2000" dirty="0" smtClean="0"/>
            </a:br>
            <a:r>
              <a:rPr lang="ru-RU" sz="2000" dirty="0" smtClean="0"/>
              <a:t>и их роль в процессе внедрения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159891"/>
              </p:ext>
            </p:extLst>
          </p:nvPr>
        </p:nvGraphicFramePr>
        <p:xfrm>
          <a:off x="395536" y="1412774"/>
          <a:ext cx="8534181" cy="5208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12368"/>
                <a:gridCol w="4717757"/>
              </a:tblGrid>
              <a:tr h="43885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Описание его роли в реализации практики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3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Сычев Е.Л. – глава  города Трехгорного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Общее руководство над осуществлением проекта</a:t>
                      </a:r>
                      <a:endParaRPr lang="ru-RU" sz="1400" dirty="0"/>
                    </a:p>
                  </a:txBody>
                  <a:tcPr/>
                </a:tc>
              </a:tr>
              <a:tr h="5328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Общественная организация «Память сердца»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Инициаторы установки памятника «Детям войны 1941-1945»</a:t>
                      </a:r>
                      <a:endParaRPr lang="ru-RU" sz="1400" dirty="0"/>
                    </a:p>
                  </a:txBody>
                  <a:tcPr/>
                </a:tc>
              </a:tr>
              <a:tr h="752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Прохорова О.А. – начальник управления культуры администрации города Трехгорного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Координация действий, ведение переговоров со всеми участниками проекта и организациями</a:t>
                      </a:r>
                      <a:endParaRPr lang="ru-RU" sz="1400" dirty="0"/>
                    </a:p>
                  </a:txBody>
                  <a:tcPr/>
                </a:tc>
              </a:tr>
              <a:tr h="752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Ларин В.И. – начальник отдела градостроительства администрации города Трехгорного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Разработка нормативных правовых актов проекта, организация и проведение творческого конкурса на лучший эскизный проект </a:t>
                      </a:r>
                      <a:endParaRPr lang="ru-RU" sz="1400" dirty="0"/>
                    </a:p>
                  </a:txBody>
                  <a:tcPr/>
                </a:tc>
              </a:tr>
              <a:tr h="5328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Абрамсон Э.В. – преподаватель                      МБУ ДО «Детская школа искусств»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Автор эскизного проекта памятника «Детям войны 1941-1945»</a:t>
                      </a:r>
                      <a:endParaRPr lang="ru-RU" sz="1400" dirty="0"/>
                    </a:p>
                  </a:txBody>
                  <a:tcPr/>
                </a:tc>
              </a:tr>
              <a:tr h="752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Общественная организация «Городской совет ветеранов»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благотворительной акции «Трехгорный – детям войны», сбор средств и пожертвований на создание памятника</a:t>
                      </a:r>
                      <a:endParaRPr lang="ru-RU" sz="1400" dirty="0"/>
                    </a:p>
                  </a:txBody>
                  <a:tcPr/>
                </a:tc>
              </a:tr>
              <a:tr h="5328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ФГУП «ПСЗ»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Оказание  помощи в реализации проекта в натуральном выражении</a:t>
                      </a:r>
                      <a:endParaRPr lang="ru-RU" sz="1400" dirty="0"/>
                    </a:p>
                  </a:txBody>
                  <a:tcPr/>
                </a:tc>
              </a:tr>
              <a:tr h="5328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Жители города Трехгорного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 голосования  за  лучший эскизный проект памятника, участники благотворительной акции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Z:\Лесина\Народный проект Дети войны\росат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8604"/>
            <a:ext cx="2000264" cy="714380"/>
          </a:xfrm>
          <a:prstGeom prst="rect">
            <a:avLst/>
          </a:prstGeom>
          <a:noFill/>
        </p:spPr>
      </p:pic>
      <p:pic>
        <p:nvPicPr>
          <p:cNvPr id="5" name="Picture 17" descr="D:\Фотоархив с 06.05.2016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016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388</TotalTime>
  <Words>679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«#РОСАТОМВМЕСТЕ-2020» </vt:lpstr>
      <vt:lpstr>Постановление администрации от 01.08.2019 № 835 «Об утверждении Положения о проведении творческого конкурса на лучший эскизный проект памятника детям войны, планируемого к размещению на территории Трехгорного городского округа»</vt:lpstr>
      <vt:lpstr>Проекты, заявленные на конкурс «Лучший эскизный проект памятника детям войны»</vt:lpstr>
      <vt:lpstr>Проекты, заявленные на конкурс "Лучший эскизный проект памятника детям войны"</vt:lpstr>
      <vt:lpstr>Согласно выписки из Протокола № 2 от 25.12.2019 заседания конкурсной комиссии по проведению творческого конкурса на лучший эскизный проект памятника детям войны, планируемого к размещению на территории Трехгорного городского округа: </vt:lpstr>
      <vt:lpstr>Большее количество горожан выбрало эскизный проект  «Детям войны 1941-1945»  Автор: Абрамсон Э.В.,  преподаватель МБУ ДО «ДШИ»</vt:lpstr>
      <vt:lpstr>Открытие народного памятника «Детям войны 1941-1945»  состоялось 08.05.2020</vt:lpstr>
      <vt:lpstr>  </vt:lpstr>
      <vt:lpstr>Участники внедрения практики  и их роль в процессе внедрения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города Трехгорного</dc:title>
  <dc:creator>О.В.Лесина</dc:creator>
  <cp:lastModifiedBy>Курдакова Юлия Игоревна</cp:lastModifiedBy>
  <cp:revision>41</cp:revision>
  <dcterms:created xsi:type="dcterms:W3CDTF">2020-08-12T11:55:00Z</dcterms:created>
  <dcterms:modified xsi:type="dcterms:W3CDTF">2020-08-19T12:48:15Z</dcterms:modified>
</cp:coreProperties>
</file>